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0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B8926-AF8E-4155-8D2A-96F280EA2B4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1AD8-BC66-4706-9CCA-EE005D6C3B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5844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8038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108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017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2409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109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89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95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4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1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89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2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5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5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7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2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1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7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0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Let’s Go!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600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316"/>
            <a:ext cx="84582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Let’s go! Reach out!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Living the truth is what it’s all about.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sent to lead.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called to live what we believe.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Stand up!  Be strong!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tell the story and sing the song,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so we pray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 we will be the face of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the world each day…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So let’s go!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97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Let’s Go!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498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18477"/>
            <a:ext cx="8534400" cy="22210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sent to love and serve our God,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Sent to live the Gospel every day.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Going out in peace, glorifying God,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With the power of the Spirit in our </a:t>
            </a:r>
            <a:r>
              <a:rPr lang="en-AU" dirty="0" smtClean="0">
                <a:solidFill>
                  <a:schemeClr val="bg1"/>
                </a:solidFill>
              </a:rPr>
              <a:t>hearts</a:t>
            </a:r>
            <a:r>
              <a:rPr lang="en-A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561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914400"/>
            <a:ext cx="84582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Let’s go! Reach out!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Living the truth is what it’s all about.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sent to lead.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called to live what we believe.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Stand up!  Be strong!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tell the story and sing the song,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so we pray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 we will be the face of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the world each day…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So let’s go!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22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141305"/>
            <a:ext cx="8458200" cy="2575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In our hearts and on our lips,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From our feet to fingertips,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Everything we do and say,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Every moment, every day,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We give to you, we give to you. </a:t>
            </a: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627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1781074"/>
            <a:ext cx="8458200" cy="3295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In our hearts and on our lips,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From our feet to fingertips,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Everything we do and say,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Every moment, every day,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We give to you, we give to you</a:t>
            </a:r>
            <a:r>
              <a:rPr lang="en-AU" i="1" dirty="0" smtClean="0">
                <a:solidFill>
                  <a:schemeClr val="bg1"/>
                </a:solidFill>
              </a:rPr>
              <a:t>.</a:t>
            </a:r>
            <a:endParaRPr lang="en-AU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 smtClean="0">
                <a:solidFill>
                  <a:schemeClr val="bg1"/>
                </a:solidFill>
              </a:rPr>
              <a:t>We give to you. </a:t>
            </a: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11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80316"/>
            <a:ext cx="84582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Let’s go! Reach out!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Living the truth is what it’s all about.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sent to lead.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We’re called to live what we believe.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Stand up!  Be strong!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tell the story and sing the song,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so we pray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 we will be the face of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In the world each day…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So let’s go!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97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Let’s Go!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584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</Words>
  <Application>Microsoft Office PowerPoint</Application>
  <PresentationFormat>Widescreen</PresentationFormat>
  <Paragraphs>60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2015-12-22T03:56:09Z</dcterms:created>
  <dcterms:modified xsi:type="dcterms:W3CDTF">2016-02-04T11:28:16Z</dcterms:modified>
</cp:coreProperties>
</file>